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7"/>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81" r:id="rId115"/>
    <p:sldId id="482" r:id="rId116"/>
    <p:sldId id="483" r:id="rId117"/>
    <p:sldId id="484" r:id="rId118"/>
    <p:sldId id="485" r:id="rId119"/>
    <p:sldId id="486" r:id="rId120"/>
    <p:sldId id="487" r:id="rId121"/>
    <p:sldId id="488" r:id="rId122"/>
    <p:sldId id="448" r:id="rId123"/>
    <p:sldId id="392" r:id="rId124"/>
    <p:sldId id="395" r:id="rId125"/>
    <p:sldId id="413" r:id="rId126"/>
    <p:sldId id="414" r:id="rId127"/>
    <p:sldId id="396" r:id="rId128"/>
    <p:sldId id="397" r:id="rId129"/>
    <p:sldId id="406" r:id="rId130"/>
    <p:sldId id="431" r:id="rId131"/>
    <p:sldId id="432" r:id="rId132"/>
    <p:sldId id="339" r:id="rId133"/>
    <p:sldId id="399" r:id="rId134"/>
    <p:sldId id="398" r:id="rId135"/>
    <p:sldId id="400" r:id="rId136"/>
    <p:sldId id="407" r:id="rId137"/>
    <p:sldId id="408" r:id="rId138"/>
    <p:sldId id="478" r:id="rId139"/>
    <p:sldId id="433" r:id="rId140"/>
    <p:sldId id="453" r:id="rId141"/>
    <p:sldId id="434" r:id="rId142"/>
    <p:sldId id="435" r:id="rId143"/>
    <p:sldId id="463" r:id="rId144"/>
    <p:sldId id="464" r:id="rId145"/>
    <p:sldId id="465" r:id="rId146"/>
    <p:sldId id="466" r:id="rId147"/>
    <p:sldId id="467" r:id="rId148"/>
    <p:sldId id="468" r:id="rId149"/>
    <p:sldId id="296" r:id="rId150"/>
    <p:sldId id="297" r:id="rId151"/>
    <p:sldId id="298" r:id="rId152"/>
    <p:sldId id="311" r:id="rId153"/>
    <p:sldId id="299" r:id="rId154"/>
    <p:sldId id="300" r:id="rId155"/>
    <p:sldId id="301" r:id="rId156"/>
    <p:sldId id="302" r:id="rId157"/>
    <p:sldId id="303" r:id="rId158"/>
    <p:sldId id="304" r:id="rId159"/>
    <p:sldId id="379" r:id="rId160"/>
    <p:sldId id="380" r:id="rId161"/>
    <p:sldId id="381" r:id="rId162"/>
    <p:sldId id="382" r:id="rId163"/>
    <p:sldId id="373" r:id="rId164"/>
    <p:sldId id="374" r:id="rId165"/>
    <p:sldId id="375" r:id="rId166"/>
    <p:sldId id="376" r:id="rId167"/>
    <p:sldId id="377" r:id="rId168"/>
    <p:sldId id="378" r:id="rId169"/>
    <p:sldId id="388" r:id="rId170"/>
    <p:sldId id="391" r:id="rId171"/>
    <p:sldId id="419" r:id="rId172"/>
    <p:sldId id="420" r:id="rId173"/>
    <p:sldId id="390" r:id="rId174"/>
    <p:sldId id="389" r:id="rId175"/>
    <p:sldId id="372"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664"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notesMaster" Target="notesMasters/notesMaster1.xml"/><Relationship Id="rId178" Type="http://schemas.openxmlformats.org/officeDocument/2006/relationships/printerSettings" Target="printerSettings/printerSettings1.bin"/><Relationship Id="rId179" Type="http://schemas.openxmlformats.org/officeDocument/2006/relationships/presProps" Target="pres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0060200"/>
        <c:axId val="2109297704"/>
        <c:axId val="0"/>
      </c:bar3DChart>
      <c:catAx>
        <c:axId val="2100060200"/>
        <c:scaling>
          <c:orientation val="minMax"/>
        </c:scaling>
        <c:delete val="1"/>
        <c:axPos val="b"/>
        <c:majorTickMark val="out"/>
        <c:minorTickMark val="none"/>
        <c:tickLblPos val="nextTo"/>
        <c:crossAx val="2109297704"/>
        <c:crosses val="autoZero"/>
        <c:auto val="1"/>
        <c:lblAlgn val="ctr"/>
        <c:lblOffset val="100"/>
        <c:noMultiLvlLbl val="0"/>
      </c:catAx>
      <c:valAx>
        <c:axId val="2109297704"/>
        <c:scaling>
          <c:orientation val="minMax"/>
        </c:scaling>
        <c:delete val="0"/>
        <c:axPos val="l"/>
        <c:majorGridlines/>
        <c:numFmt formatCode="0" sourceLinked="1"/>
        <c:majorTickMark val="out"/>
        <c:minorTickMark val="none"/>
        <c:tickLblPos val="nextTo"/>
        <c:crossAx val="2100060200"/>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29/12/2011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126</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73.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Find all the stories in which the </a:t>
            </a:r>
            <a:r>
              <a:rPr lang="en-US" dirty="0" err="1" smtClean="0"/>
              <a:t>Dalek</a:t>
            </a:r>
            <a:r>
              <a:rPr lang="en-US" dirty="0" smtClean="0"/>
              <a:t> props were used</a:t>
            </a:r>
          </a:p>
          <a:p>
            <a:r>
              <a:rPr lang="en-US" dirty="0" smtClean="0"/>
              <a:t>Find episodes where Rose Tyler and David Tennant’s Doctor battled the </a:t>
            </a:r>
            <a:r>
              <a:rPr lang="en-US" dirty="0" err="1" smtClean="0"/>
              <a:t>Daleks</a:t>
            </a:r>
            <a:endParaRPr lang="en-US" dirty="0" smtClean="0"/>
          </a:p>
          <a:p>
            <a:r>
              <a:rPr lang="en-US" dirty="0" smtClean="0"/>
              <a:t>Find the hardest working </a:t>
            </a:r>
            <a:r>
              <a:rPr lang="en-US" i="1" dirty="0" smtClean="0"/>
              <a:t>prop parts </a:t>
            </a:r>
            <a:r>
              <a:rPr lang="en-US" dirty="0" smtClean="0"/>
              <a:t>(shoulder/skirt) in the original series</a:t>
            </a:r>
          </a:p>
          <a:p>
            <a:r>
              <a:rPr lang="en-US" dirty="0"/>
              <a:t>Find the 5</a:t>
            </a:r>
            <a:r>
              <a:rPr lang="en-US" baseline="30000" dirty="0"/>
              <a:t>th</a:t>
            </a:r>
            <a:r>
              <a:rPr lang="en-US" dirty="0"/>
              <a:t> most recent prop to appear (assume results are returned most recent first</a:t>
            </a:r>
            <a:r>
              <a:rPr lang="en-US" dirty="0" smtClean="0"/>
              <a:t>)</a:t>
            </a:r>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432073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299138587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28471217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92620718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371259647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1651387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8779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47640918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34689</TotalTime>
  <Words>8287</Words>
  <Application>Microsoft Macintosh PowerPoint</Application>
  <PresentationFormat>On-screen Show (4:3)</PresentationFormat>
  <Paragraphs>1353</Paragraphs>
  <Slides>175</Slides>
  <Notes>51</Notes>
  <HiddenSlides>0</HiddenSlides>
  <MMClips>1</MMClips>
  <ScaleCrop>false</ScaleCrop>
  <HeadingPairs>
    <vt:vector size="4" baseType="variant">
      <vt:variant>
        <vt:lpstr>Theme</vt:lpstr>
      </vt:variant>
      <vt:variant>
        <vt:i4>1</vt:i4>
      </vt:variant>
      <vt:variant>
        <vt:lpstr>Slide Titles</vt:lpstr>
      </vt:variant>
      <vt:variant>
        <vt:i4>175</vt:i4>
      </vt:variant>
    </vt:vector>
  </HeadingPairs>
  <TitlesOfParts>
    <vt:vector size="176"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509</cp:revision>
  <cp:lastPrinted>2011-11-30T03:37:15Z</cp:lastPrinted>
  <dcterms:created xsi:type="dcterms:W3CDTF">2011-03-08T13:24:17Z</dcterms:created>
  <dcterms:modified xsi:type="dcterms:W3CDTF">2011-12-29T14:37:13Z</dcterms:modified>
</cp:coreProperties>
</file>